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1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5" r:id="rId49"/>
    <p:sldId id="304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57" d="100"/>
          <a:sy n="57" d="100"/>
        </p:scale>
        <p:origin x="38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639697" y="4072065"/>
            <a:ext cx="7766936" cy="1096899"/>
          </a:xfrm>
        </p:spPr>
        <p:txBody>
          <a:bodyPr>
            <a:normAutofit/>
          </a:bodyPr>
          <a:lstStyle/>
          <a:p>
            <a:r>
              <a:rPr lang="en-US" altLang="zh-TW" sz="2400" dirty="0" smtClean="0"/>
              <a:t>0252038</a:t>
            </a:r>
            <a:r>
              <a:rPr lang="zh-TW" altLang="en-US" sz="2400" dirty="0" smtClean="0"/>
              <a:t> 劉峻瑜 電子</a:t>
            </a:r>
            <a:r>
              <a:rPr lang="en-US" altLang="zh-TW" sz="2400" dirty="0" smtClean="0"/>
              <a:t>4A</a:t>
            </a:r>
            <a:endParaRPr lang="zh-TW" altLang="en-US" sz="2400" dirty="0"/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1745061" y="1317812"/>
            <a:ext cx="7812298" cy="23935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3600" b="1" dirty="0"/>
          </a:p>
          <a:p>
            <a:pPr algn="ctr"/>
            <a:r>
              <a:rPr lang="en-US" altLang="zh-TW" sz="4800" b="1" dirty="0" smtClean="0"/>
              <a:t>PLANAHEAD(SOC)</a:t>
            </a:r>
          </a:p>
          <a:p>
            <a:pPr algn="ctr"/>
            <a:r>
              <a:rPr lang="zh-TW" altLang="en-US" sz="4800" b="1" dirty="0" smtClean="0"/>
              <a:t>軟體操作步驟</a:t>
            </a:r>
            <a:endParaRPr lang="zh-TW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443148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598" y="609600"/>
            <a:ext cx="8109081" cy="602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179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691" y="609600"/>
            <a:ext cx="6928785" cy="561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601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696" y="329065"/>
            <a:ext cx="7365306" cy="607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394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066" y="241605"/>
            <a:ext cx="7879979" cy="627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10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701" y="284692"/>
            <a:ext cx="8019072" cy="6393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575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962" y="164775"/>
            <a:ext cx="7737627" cy="63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81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435" y="249528"/>
            <a:ext cx="7798169" cy="60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616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362" y="-90488"/>
            <a:ext cx="7915275" cy="703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767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383" y="105509"/>
            <a:ext cx="8124368" cy="650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520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800" y="-180975"/>
            <a:ext cx="8010525" cy="703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1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321" y="907387"/>
            <a:ext cx="7077075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3198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12" y="52387"/>
            <a:ext cx="8258175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886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430" y="185533"/>
            <a:ext cx="7835225" cy="652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34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447" y="119295"/>
            <a:ext cx="7402555" cy="653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8232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014" y="135759"/>
            <a:ext cx="8144853" cy="657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0743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962" y="350728"/>
            <a:ext cx="8271313" cy="636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858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487" y="353222"/>
            <a:ext cx="8443782" cy="650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004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018" y="0"/>
            <a:ext cx="8629715" cy="67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3208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21" y="379759"/>
            <a:ext cx="8810625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9581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740" y="293513"/>
            <a:ext cx="6334125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1040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494" y="455852"/>
            <a:ext cx="8923294" cy="641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48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3051" y="986918"/>
            <a:ext cx="6842644" cy="460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495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170" y="264971"/>
            <a:ext cx="8565519" cy="651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9075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294" y="379760"/>
            <a:ext cx="6448425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6224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3674" y="252685"/>
            <a:ext cx="7516316" cy="590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230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639" y="381082"/>
            <a:ext cx="7347363" cy="593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40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627" y="869287"/>
            <a:ext cx="7800975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4960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798" y="945487"/>
            <a:ext cx="7972425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8361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241" y="1051990"/>
            <a:ext cx="835342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489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580" y="0"/>
            <a:ext cx="7790601" cy="712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8078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488" y="250123"/>
            <a:ext cx="7700571" cy="657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5548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612" y="960785"/>
            <a:ext cx="67532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240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713" y="889254"/>
            <a:ext cx="7768289" cy="547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3388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942" y="816312"/>
            <a:ext cx="7496175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845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462" y="-242888"/>
            <a:ext cx="10125075" cy="734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178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151" y="1566340"/>
            <a:ext cx="623887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889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990" y="2160589"/>
            <a:ext cx="8524875" cy="242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3060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628" y="3046499"/>
            <a:ext cx="7515225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1137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195" y="-225469"/>
            <a:ext cx="5499447" cy="766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260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055" y="1114555"/>
            <a:ext cx="6181725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5108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181" y="0"/>
            <a:ext cx="5298537" cy="720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551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100" y="1399976"/>
            <a:ext cx="4797252" cy="378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7604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757237"/>
            <a:ext cx="8839200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531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2800" y="719805"/>
            <a:ext cx="6822893" cy="489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01138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402" y="805056"/>
            <a:ext cx="7745587" cy="491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2698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647" y="817361"/>
            <a:ext cx="5346526" cy="52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6573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689" y="939974"/>
            <a:ext cx="75438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577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327" y="850237"/>
            <a:ext cx="7686675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7043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215" y="769563"/>
            <a:ext cx="8296275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572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" y="728102"/>
            <a:ext cx="10791825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12112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24" y="609600"/>
            <a:ext cx="9324975" cy="555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3615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97" y="1019455"/>
            <a:ext cx="10277475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60645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377" y="1270000"/>
            <a:ext cx="7667625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82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7" y="690562"/>
            <a:ext cx="7781925" cy="547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38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4250" y="609600"/>
            <a:ext cx="6362927" cy="494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715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6870" y="609600"/>
            <a:ext cx="7615228" cy="550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52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829" y="872646"/>
            <a:ext cx="7355062" cy="562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931582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</TotalTime>
  <Words>11</Words>
  <Application>Microsoft Office PowerPoint</Application>
  <PresentationFormat>寬螢幕</PresentationFormat>
  <Paragraphs>4</Paragraphs>
  <Slides>58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58</vt:i4>
      </vt:variant>
    </vt:vector>
  </HeadingPairs>
  <TitlesOfParts>
    <vt:vector size="63" baseType="lpstr">
      <vt:lpstr>微軟正黑體</vt:lpstr>
      <vt:lpstr>Arial</vt:lpstr>
      <vt:lpstr>Trebuchet MS</vt:lpstr>
      <vt:lpstr>Wingdings 3</vt:lpstr>
      <vt:lpstr>多面向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Student</dc:creator>
  <cp:lastModifiedBy>PC</cp:lastModifiedBy>
  <cp:revision>22</cp:revision>
  <dcterms:created xsi:type="dcterms:W3CDTF">2016-11-28T07:14:33Z</dcterms:created>
  <dcterms:modified xsi:type="dcterms:W3CDTF">2016-11-29T04:31:20Z</dcterms:modified>
</cp:coreProperties>
</file>

<file path=docProps/thumbnail.jpeg>
</file>